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883"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86329" y="3778639"/>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SANJAY SAI S</a:t>
            </a:r>
            <a:r>
              <a:rPr lang="en-US" sz="2000" b="1" dirty="0">
                <a:solidFill>
                  <a:srgbClr val="2F5496"/>
                </a:solidFill>
              </a:rPr>
              <a:t> - </a:t>
            </a:r>
            <a:r>
              <a:rPr lang="en-US" sz="2000" b="1" dirty="0">
                <a:solidFill>
                  <a:srgbClr val="2F5496"/>
                </a:solidFill>
                <a:latin typeface="Arial"/>
                <a:ea typeface="Arial"/>
                <a:cs typeface="Arial"/>
                <a:sym typeface="Arial"/>
              </a:rPr>
              <a:t>au810021239043</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a:lnSpc>
                <a:spcPct val="107000"/>
              </a:lnSpc>
              <a:spcAft>
                <a:spcPts val="800"/>
              </a:spcAft>
            </a:pPr>
            <a:r>
              <a:rPr lang="en-US" sz="2800" dirty="0">
                <a:effectLst/>
                <a:latin typeface="Calibri" panose="020F0502020204030204" pitchFamily="34" charset="0"/>
                <a:ea typeface="Calibri" panose="020F0502020204030204" pitchFamily="34" charset="0"/>
                <a:cs typeface="SimSun" panose="02010600030101010101" pitchFamily="2" charset="-122"/>
              </a:rPr>
              <a:t>https://github.com/santu43/Sanjay-Sai-S_au810021239043</a:t>
            </a:r>
            <a:endParaRPr lang="en-IN" sz="2800" dirty="0">
              <a:effectLst/>
              <a:latin typeface="Calibri" panose="020F0502020204030204" pitchFamily="34" charset="0"/>
              <a:ea typeface="Calibri" panose="020F0502020204030204" pitchFamily="34" charset="0"/>
              <a:cs typeface="SimSun" panose="02010600030101010101" pitchFamily="2" charset="-122"/>
            </a:endParaRPr>
          </a:p>
          <a:p>
            <a:pPr algn="ctr"/>
            <a:r>
              <a:rPr lang="en-US" sz="2800" dirty="0">
                <a:effectLst/>
                <a:latin typeface="Times New Roman" panose="02020603050405020304" pitchFamily="18" charset="0"/>
                <a:ea typeface="Times New Roman" panose="02020603050405020304" pitchFamily="18" charset="0"/>
              </a:rPr>
              <a:t> </a:t>
            </a:r>
            <a:endParaRPr lang="en-IN" sz="2800" dirty="0">
              <a:effectLst/>
              <a:latin typeface="Times New Roman" panose="02020603050405020304" pitchFamily="18" charset="0"/>
              <a:ea typeface="Times New Roman" panose="02020603050405020304" pitchFamily="18" charset="0"/>
            </a:endParaRPr>
          </a:p>
          <a:p>
            <a:pPr marL="0" lvl="0" indent="0" algn="ctr" rtl="0">
              <a:lnSpc>
                <a:spcPct val="90000"/>
              </a:lnSpc>
              <a:spcBef>
                <a:spcPts val="0"/>
              </a:spcBef>
              <a:spcAft>
                <a:spcPts val="0"/>
              </a:spcAft>
              <a:buClr>
                <a:schemeClr val="dk1"/>
              </a:buClr>
              <a:buSzPts val="2600"/>
              <a:buNone/>
            </a:pPr>
            <a:endParaRPr sz="2800" b="1" dirty="0">
              <a:latin typeface="Times New Roman" panose="02020603050405020304" pitchFamily="18" charset="0"/>
              <a:cs typeface="Times New Roman" panose="02020603050405020304" pitchFamily="18" charset="0"/>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endParaRPr sz="36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2" name="Sanjay Sai S_au810021239043.ipynb - Colab - Google Chrome 2024-04-25 17-53-11">
            <a:hlinkClick r:id="" action="ppaction://media"/>
            <a:extLst>
              <a:ext uri="{FF2B5EF4-FFF2-40B4-BE49-F238E27FC236}">
                <a16:creationId xmlns:a16="http://schemas.microsoft.com/office/drawing/2014/main" id="{12C75A93-6742-3225-5C06-F27AA0EC02D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7929" y="1389472"/>
            <a:ext cx="11579088" cy="510340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2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564</Words>
  <Application>Microsoft Office PowerPoint</Application>
  <PresentationFormat>Widescreen</PresentationFormat>
  <Paragraphs>49</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DEVA PRASAD KM</cp:lastModifiedBy>
  <cp:revision>11</cp:revision>
  <dcterms:modified xsi:type="dcterms:W3CDTF">2024-04-25T12:50:35Z</dcterms:modified>
</cp:coreProperties>
</file>